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36" r:id="rId9"/>
    <p:sldId id="33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316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gprof’s symbol table, an array of Sym structures, is built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http://os.cs.tsinghua.edu.cn/hgj/Interface/analysis/PaperList#head-4f9d1b3fa37f96cf79230e31ee571c85c14839ff
基于硬件虚拟化的内核动态追踪系统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time: the percent of self seconds from total program elapsed time. 
     cumulative seconds: the seconds cumulate from self seconds.
     self seconds: total elapsed time called by its parents, not 
                                  including its children’s elapsed time.
                                  equal to (self s/call)*(calls)
 calls: total number for each subroutine called by its parents.
     self s/call: elapsed time for each time called by its parents, 
                                not including its children’s elapsed time.
     total s/call: total elapsed time called by its parents, 
                                   including its children’s elapsed time.
     name: subroutine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https://github.com/jrfonseca/gprof2dot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Terminology
    * Probes: points of instrumentation
    * Providers: make probes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**Many, many providers** exist for getting lots of different data from running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**Provides** (&gt;30k) instrumentation points…
    * …in the kernel
    * …in the C runtime library (libc.so)
    * …in the Java VM (libjvm.so)
    * …in Java itself (starting with Java 1.6)
* High level awk-like language, called D
Retain
(continue to have)保留 ‹property, salary, right›; 保持 ‹control, dignity, independence›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The D language provides convenient features for
    * Gathering and statistical information
    * Aggregating data
    * Displaying function arguments or timing information (printf-like syntax)
    * Speculative tracing
Speculative
(of an investment) involving a high risk of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`fpuinfo`: makes a probe available when **hardware floating point operations** are emulated in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Number of bytes read, by process
    * `dtrace -n 'sysinfo:::readch { @bytes[execname] = sum(arg0); }'`
* Write size distribution, by process
    * `dtrace -n 'sysinfo:::writech { @dist[execname] = quantize(arg0); }'`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 number of safety features make it far harder to crash a running 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SystemTap 设计比较复杂
不当的使用和 SystemTap 自身的不完善都有可能导致系统崩溃
ftrace 代码量很小，稳定可靠。
ftrace 有定义良好的 ASCII 接口，可以直接阅读
ftrace 对所有 tracer 都采用同一个 ring buffer
Ftrace 的实现依赖于其他很多内核特性，比如 tracepoint[3]，debugfs[2]，kprobe[4]，IRQ-Flags[5] 等。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https://www.kernel.org/doc/html/latest/trace/ftrace.html
https://opensource.com/article/21/7/linux-kernel-ftrace
https://zhuanlan.zhihu.com/p/479823151
https://www.cnblogs.com/slgkaifa/p/6919967.html
https://zhuanlan.zhihu.com/p/27190018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Can be solved with a simple sort on trace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0)    sed-562     |   502.854993893 |  ! 470.000 us  |          get_arg_page
 0)    sed-562     |   502.854997226 |  ! 455.500 us  |            get_user_pages
 0)    sed-562     |   502.855000059 |  ! 421.667 us  |              __get_user_pages
 0)    sed-562     |   502.855031393 |  ! 285.666 us  |                handle_mm_fault
 0)    sed-562     |   502.855037726 |  ! 101.833 us  |                  __pte_alloc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Notes:
    * Total time may be wrong if process is scheduled out or if a filter was active
        * May need an option to subtract time that function was scheduled out
    * You can filter, sort, select output columns,etc.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call_transmit                         100  785408085  7854080    5871339
__nfs_revalidate_inode                 38  696216223 18321479    1652173
nfs_proc_getattr                       38  690552053 18172422    1234634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为什么只有3~5分钟：
Ftrace影响了网络输出速度，不能充分使用网络带宽
当缓冲区满后，即停止ftrace运行（不停止的话会产生数据丢失）
Ftrace停止后，剩余数据继续输出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##### QEMU Overview
* Created by Fabrice Bellard in 2003
* Function-level emulation
    * Faster than “cycle-accurate” simulators.
    * Good enough to use applications written for another CPU.
* Just-in-time (JIT) compilation support to achieve high performance
* Lots of peripherals support (VGA, serial, and Ethernet, etc…)
* Lots of target hosts and targets support (full system emulation)
* Good enough to use applications written for another CPU.
* User mode emulation: can run applications for another CPU.
* Lots of target hosts and targets support (full system emulation)
    * x86, arm, mips, sh4, cris, sparc, powerpc, nds32, …
    * qemu/hw/* contain all of the supported boards.
---
http://infoscience.epfl.ch/record/163071/files/s2e.pdf
S2E: A Platform for In-Vivo Multi-Path Analysis of Software Systems
ACM SIGARCH Computer Architecture News - ASPLOS '11
Volume 39 Issue 1, March 2011 
Pages 265-278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20130819-DCG-RTL.pptx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http://www.openrce.org/blog/view/535/Branch_Tracing_with_Intel_MSR_Registers
Some time ago I was flipping through the IA-32 Intel Architecture Softwre Developer's Manual Volume 3 when I came across the following information in section 15.5 (page 515, specific to the provided link)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https://gitee.com/oscomp/seminar16-20210808/blob/main/README.md#2021操作系统大赛决赛阶段第三次技术报告和交流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head_first_bpf_v4.pdf
eBPF 技术简介
狄卫华 2022.5.20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https://www.brendangregg.com/Perf/linux_observability_tools.png
http://www.brendangregg.com/linuxperf.html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https://www.brendangregg.com/Slides/BSidesSF2017_BPF_security_monitoring.pdf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##### 问卷
我们在这次课中讲解了7种内核动态跟踪方法。请以选择填写（多选）的方式回答各种方法所具体的特征。
gprof
DTrace
SystemTap
ftrace
S2E
Vmxice
eBPF
可能特征
探针注入方式：静态编译、动态代码注入、硬件支持、模拟器
数据采集准确性：周期采集、精确事件触发、
数据过滤方式：不过滤、内核可加载模块、虚拟机、
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Profile
noun
1 an outline of something, esp. a person's face, as seen from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10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8.tmp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8.tmp"/><Relationship Id="rId5" Type="http://schemas.openxmlformats.org/officeDocument/2006/relationships/tags" Target="../tags/tag14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3.xml"/><Relationship Id="rId9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假定你自己写的一个程序，运行结果与预期不一致。请问，你如何进行故障定位？</a:t>
            </a: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1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在故障定位的过程中，你遇到的最大困难是什么？</a:t>
            </a: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422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.0"/>
  <p:tag name="PROBLEMVOICEALLOW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296</Words>
  <Application>Microsoft Office PowerPoint</Application>
  <PresentationFormat>宽屏</PresentationFormat>
  <Paragraphs>114</Paragraphs>
  <Slides>81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6" baseType="lpstr">
      <vt:lpstr>Microsoft Yahei</vt:lpstr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xyong</cp:lastModifiedBy>
  <cp:revision>3</cp:revision>
  <dcterms:created xsi:type="dcterms:W3CDTF">2022-07-15T15:46:48Z</dcterms:created>
  <dcterms:modified xsi:type="dcterms:W3CDTF">2022-07-16T04:19:06Z</dcterms:modified>
</cp:coreProperties>
</file>